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9" r:id="rId3"/>
  </p:sldIdLst>
  <p:sldSz cx="5327650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台紙" id="{0EE37D6A-2295-4D24-A4E3-6A5DD21B6643}">
          <p14:sldIdLst>
            <p14:sldId id="260"/>
          </p14:sldIdLst>
        </p14:section>
        <p14:section name="例" id="{35F446D8-2B81-4471-9F52-9F4B04C12DA5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orient="horz" pos="4649" userDrawn="1">
          <p15:clr>
            <a:srgbClr val="A4A3A4"/>
          </p15:clr>
        </p15:guide>
        <p15:guide id="3" pos="1678" userDrawn="1">
          <p15:clr>
            <a:srgbClr val="A4A3A4"/>
          </p15:clr>
        </p15:guide>
        <p15:guide id="4" pos="3288" userDrawn="1">
          <p15:clr>
            <a:srgbClr val="A4A3A4"/>
          </p15:clr>
        </p15:guide>
        <p15:guide id="5" orient="horz" pos="793" userDrawn="1">
          <p15:clr>
            <a:srgbClr val="A4A3A4"/>
          </p15:clr>
        </p15:guide>
        <p15:guide id="6" pos="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AE"/>
    <a:srgbClr val="E6E6E6"/>
    <a:srgbClr val="006BAF"/>
    <a:srgbClr val="2C86BC"/>
    <a:srgbClr val="086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15" y="58"/>
      </p:cViewPr>
      <p:guideLst>
        <p:guide orient="horz" pos="2381"/>
        <p:guide orient="horz" pos="4649"/>
        <p:guide pos="1678"/>
        <p:guide pos="3288"/>
        <p:guide orient="horz" pos="793"/>
        <p:guide pos="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6BA05-9B85-4C0D-A0D3-32F87E1F2CD4}" type="doc">
      <dgm:prSet loTypeId="urn:microsoft.com/office/officeart/2008/layout/PictureGrid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1267074-6A89-46E7-A49B-7B6656CC4A0F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E16B9201-D47F-4586-8139-C3A8D2E581A0}" type="sibTrans" cxnId="{99E94187-A487-4212-A517-52962C8BE50F}">
      <dgm:prSet/>
      <dgm:spPr/>
      <dgm:t>
        <a:bodyPr/>
        <a:lstStyle/>
        <a:p>
          <a:endParaRPr kumimoji="1" lang="ja-JP" altLang="en-US"/>
        </a:p>
      </dgm:t>
    </dgm:pt>
    <dgm:pt modelId="{0418EC36-D493-4657-BCDB-B9CF262BC692}" type="parTrans" cxnId="{99E94187-A487-4212-A517-52962C8BE50F}">
      <dgm:prSet/>
      <dgm:spPr/>
      <dgm:t>
        <a:bodyPr/>
        <a:lstStyle/>
        <a:p>
          <a:endParaRPr kumimoji="1" lang="ja-JP" altLang="en-US"/>
        </a:p>
      </dgm:t>
    </dgm:pt>
    <dgm:pt modelId="{5D93468C-DF70-4581-AE7B-31A2EB2FFB9C}" type="pres">
      <dgm:prSet presAssocID="{B386BA05-9B85-4C0D-A0D3-32F87E1F2CD4}" presName="Name0" presStyleCnt="0">
        <dgm:presLayoutVars>
          <dgm:dir/>
        </dgm:presLayoutVars>
      </dgm:prSet>
      <dgm:spPr/>
    </dgm:pt>
    <dgm:pt modelId="{04DAD679-A3AF-4915-BB5A-CF43974C4B71}" type="pres">
      <dgm:prSet presAssocID="{01267074-6A89-46E7-A49B-7B6656CC4A0F}" presName="composite" presStyleCnt="0"/>
      <dgm:spPr/>
    </dgm:pt>
    <dgm:pt modelId="{3A25DFBB-B7FA-41C3-B7AB-81E2D5F0A770}" type="pres">
      <dgm:prSet presAssocID="{01267074-6A89-46E7-A49B-7B6656CC4A0F}" presName="rect2" presStyleLbl="revTx" presStyleIdx="0" presStyleCnt="1" custScaleY="21763">
        <dgm:presLayoutVars>
          <dgm:bulletEnabled val="1"/>
        </dgm:presLayoutVars>
      </dgm:prSet>
      <dgm:spPr/>
    </dgm:pt>
    <dgm:pt modelId="{C736BF00-569D-4BEC-AFEF-1263E445EAC4}" type="pres">
      <dgm:prSet presAssocID="{01267074-6A89-46E7-A49B-7B6656CC4A0F}" presName="rect1" presStyleLbl="alignImgPlace1" presStyleIdx="0" presStyleCnt="1" custScaleX="128228" custScaleY="128228" custLinFactNeighborX="104" custLinFactNeighborY="542"/>
      <dgm:spPr/>
    </dgm:pt>
  </dgm:ptLst>
  <dgm:cxnLst>
    <dgm:cxn modelId="{3963E032-E910-42BA-8415-DCE237152657}" type="presOf" srcId="{B386BA05-9B85-4C0D-A0D3-32F87E1F2CD4}" destId="{5D93468C-DF70-4581-AE7B-31A2EB2FFB9C}" srcOrd="0" destOrd="0" presId="urn:microsoft.com/office/officeart/2008/layout/PictureGrid"/>
    <dgm:cxn modelId="{99E94187-A487-4212-A517-52962C8BE50F}" srcId="{B386BA05-9B85-4C0D-A0D3-32F87E1F2CD4}" destId="{01267074-6A89-46E7-A49B-7B6656CC4A0F}" srcOrd="0" destOrd="0" parTransId="{0418EC36-D493-4657-BCDB-B9CF262BC692}" sibTransId="{E16B9201-D47F-4586-8139-C3A8D2E581A0}"/>
    <dgm:cxn modelId="{BC2C77AC-AE65-438E-9791-CD3053011F3F}" type="presOf" srcId="{01267074-6A89-46E7-A49B-7B6656CC4A0F}" destId="{3A25DFBB-B7FA-41C3-B7AB-81E2D5F0A770}" srcOrd="0" destOrd="0" presId="urn:microsoft.com/office/officeart/2008/layout/PictureGrid"/>
    <dgm:cxn modelId="{0E81F16D-3674-480A-92EB-60B9B213166C}" type="presParOf" srcId="{5D93468C-DF70-4581-AE7B-31A2EB2FFB9C}" destId="{04DAD679-A3AF-4915-BB5A-CF43974C4B71}" srcOrd="0" destOrd="0" presId="urn:microsoft.com/office/officeart/2008/layout/PictureGrid"/>
    <dgm:cxn modelId="{CBE1EF25-B7F3-4ED3-ABF7-2967482C6911}" type="presParOf" srcId="{04DAD679-A3AF-4915-BB5A-CF43974C4B71}" destId="{3A25DFBB-B7FA-41C3-B7AB-81E2D5F0A770}" srcOrd="0" destOrd="0" presId="urn:microsoft.com/office/officeart/2008/layout/PictureGrid"/>
    <dgm:cxn modelId="{54A3AEE5-EF52-4352-B7F2-3AD7323817BA}" type="presParOf" srcId="{04DAD679-A3AF-4915-BB5A-CF43974C4B71}" destId="{C736BF00-569D-4BEC-AFEF-1263E445EAC4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86BA05-9B85-4C0D-A0D3-32F87E1F2CD4}" type="doc">
      <dgm:prSet loTypeId="urn:microsoft.com/office/officeart/2008/layout/PictureGrid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1267074-6A89-46E7-A49B-7B6656CC4A0F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E16B9201-D47F-4586-8139-C3A8D2E581A0}" type="sibTrans" cxnId="{99E94187-A487-4212-A517-52962C8BE50F}">
      <dgm:prSet/>
      <dgm:spPr/>
      <dgm:t>
        <a:bodyPr/>
        <a:lstStyle/>
        <a:p>
          <a:endParaRPr kumimoji="1" lang="ja-JP" altLang="en-US"/>
        </a:p>
      </dgm:t>
    </dgm:pt>
    <dgm:pt modelId="{0418EC36-D493-4657-BCDB-B9CF262BC692}" type="parTrans" cxnId="{99E94187-A487-4212-A517-52962C8BE50F}">
      <dgm:prSet/>
      <dgm:spPr/>
      <dgm:t>
        <a:bodyPr/>
        <a:lstStyle/>
        <a:p>
          <a:endParaRPr kumimoji="1" lang="ja-JP" altLang="en-US"/>
        </a:p>
      </dgm:t>
    </dgm:pt>
    <dgm:pt modelId="{5D93468C-DF70-4581-AE7B-31A2EB2FFB9C}" type="pres">
      <dgm:prSet presAssocID="{B386BA05-9B85-4C0D-A0D3-32F87E1F2CD4}" presName="Name0" presStyleCnt="0">
        <dgm:presLayoutVars>
          <dgm:dir/>
        </dgm:presLayoutVars>
      </dgm:prSet>
      <dgm:spPr/>
    </dgm:pt>
    <dgm:pt modelId="{04DAD679-A3AF-4915-BB5A-CF43974C4B71}" type="pres">
      <dgm:prSet presAssocID="{01267074-6A89-46E7-A49B-7B6656CC4A0F}" presName="composite" presStyleCnt="0"/>
      <dgm:spPr/>
    </dgm:pt>
    <dgm:pt modelId="{3A25DFBB-B7FA-41C3-B7AB-81E2D5F0A770}" type="pres">
      <dgm:prSet presAssocID="{01267074-6A89-46E7-A49B-7B6656CC4A0F}" presName="rect2" presStyleLbl="revTx" presStyleIdx="0" presStyleCnt="1" custScaleY="21763">
        <dgm:presLayoutVars>
          <dgm:bulletEnabled val="1"/>
        </dgm:presLayoutVars>
      </dgm:prSet>
      <dgm:spPr/>
    </dgm:pt>
    <dgm:pt modelId="{C736BF00-569D-4BEC-AFEF-1263E445EAC4}" type="pres">
      <dgm:prSet presAssocID="{01267074-6A89-46E7-A49B-7B6656CC4A0F}" presName="rect1" presStyleLbl="alignImgPlace1" presStyleIdx="0" presStyleCnt="1" custScaleX="128228" custScaleY="128228" custLinFactNeighborX="104" custLinFactNeighborY="54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3963E032-E910-42BA-8415-DCE237152657}" type="presOf" srcId="{B386BA05-9B85-4C0D-A0D3-32F87E1F2CD4}" destId="{5D93468C-DF70-4581-AE7B-31A2EB2FFB9C}" srcOrd="0" destOrd="0" presId="urn:microsoft.com/office/officeart/2008/layout/PictureGrid"/>
    <dgm:cxn modelId="{99E94187-A487-4212-A517-52962C8BE50F}" srcId="{B386BA05-9B85-4C0D-A0D3-32F87E1F2CD4}" destId="{01267074-6A89-46E7-A49B-7B6656CC4A0F}" srcOrd="0" destOrd="0" parTransId="{0418EC36-D493-4657-BCDB-B9CF262BC692}" sibTransId="{E16B9201-D47F-4586-8139-C3A8D2E581A0}"/>
    <dgm:cxn modelId="{BC2C77AC-AE65-438E-9791-CD3053011F3F}" type="presOf" srcId="{01267074-6A89-46E7-A49B-7B6656CC4A0F}" destId="{3A25DFBB-B7FA-41C3-B7AB-81E2D5F0A770}" srcOrd="0" destOrd="0" presId="urn:microsoft.com/office/officeart/2008/layout/PictureGrid"/>
    <dgm:cxn modelId="{0E81F16D-3674-480A-92EB-60B9B213166C}" type="presParOf" srcId="{5D93468C-DF70-4581-AE7B-31A2EB2FFB9C}" destId="{04DAD679-A3AF-4915-BB5A-CF43974C4B71}" srcOrd="0" destOrd="0" presId="urn:microsoft.com/office/officeart/2008/layout/PictureGrid"/>
    <dgm:cxn modelId="{CBE1EF25-B7F3-4ED3-ABF7-2967482C6911}" type="presParOf" srcId="{04DAD679-A3AF-4915-BB5A-CF43974C4B71}" destId="{3A25DFBB-B7FA-41C3-B7AB-81E2D5F0A770}" srcOrd="0" destOrd="0" presId="urn:microsoft.com/office/officeart/2008/layout/PictureGrid"/>
    <dgm:cxn modelId="{54A3AEE5-EF52-4352-B7F2-3AD7323817BA}" type="presParOf" srcId="{04DAD679-A3AF-4915-BB5A-CF43974C4B71}" destId="{C736BF00-569D-4BEC-AFEF-1263E445EAC4}" srcOrd="1" destOrd="0" presId="urn:microsoft.com/office/officeart/2008/layout/PictureGri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5DFBB-B7FA-41C3-B7AB-81E2D5F0A770}">
      <dsp:nvSpPr>
        <dsp:cNvPr id="0" name=""/>
        <dsp:cNvSpPr/>
      </dsp:nvSpPr>
      <dsp:spPr>
        <a:xfrm>
          <a:off x="1101902" y="125796"/>
          <a:ext cx="3123845" cy="101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19050" bIns="0" numCol="1" spcCol="1270" anchor="b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 dirty="0"/>
        </a:p>
      </dsp:txBody>
      <dsp:txXfrm>
        <a:off x="1101902" y="125796"/>
        <a:ext cx="3123845" cy="101976"/>
      </dsp:txXfrm>
    </dsp:sp>
    <dsp:sp modelId="{C736BF00-569D-4BEC-AFEF-1263E445EAC4}">
      <dsp:nvSpPr>
        <dsp:cNvPr id="0" name=""/>
        <dsp:cNvSpPr/>
      </dsp:nvSpPr>
      <dsp:spPr>
        <a:xfrm>
          <a:off x="664251" y="79977"/>
          <a:ext cx="4005644" cy="400564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5DFBB-B7FA-41C3-B7AB-81E2D5F0A770}">
      <dsp:nvSpPr>
        <dsp:cNvPr id="0" name=""/>
        <dsp:cNvSpPr/>
      </dsp:nvSpPr>
      <dsp:spPr>
        <a:xfrm>
          <a:off x="1101902" y="125796"/>
          <a:ext cx="3123845" cy="101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19050" bIns="0" numCol="1" spcCol="1270" anchor="b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 dirty="0"/>
        </a:p>
      </dsp:txBody>
      <dsp:txXfrm>
        <a:off x="1101902" y="125796"/>
        <a:ext cx="3123845" cy="101976"/>
      </dsp:txXfrm>
    </dsp:sp>
    <dsp:sp modelId="{C736BF00-569D-4BEC-AFEF-1263E445EAC4}">
      <dsp:nvSpPr>
        <dsp:cNvPr id="0" name=""/>
        <dsp:cNvSpPr/>
      </dsp:nvSpPr>
      <dsp:spPr>
        <a:xfrm>
          <a:off x="664251" y="79977"/>
          <a:ext cx="4005644" cy="40056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84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92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4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44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06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46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24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76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C6806E6-99B6-4547-AF23-9E234E6C07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73" y="6889286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267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74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BBA58-5FBD-45ED-BC0F-C0E67712CA8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F4AE-4FF7-40F9-9413-70F5BB0DE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2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kumimoji="1"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D7E29A97-0F07-4AC5-B55E-581D51BCD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063833"/>
              </p:ext>
            </p:extLst>
          </p:nvPr>
        </p:nvGraphicFramePr>
        <p:xfrm>
          <a:off x="0" y="2901953"/>
          <a:ext cx="5327650" cy="4131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1DC2B42-68CB-4AFB-A2C4-194972074A12}"/>
              </a:ext>
            </a:extLst>
          </p:cNvPr>
          <p:cNvGrpSpPr/>
          <p:nvPr/>
        </p:nvGrpSpPr>
        <p:grpSpPr>
          <a:xfrm>
            <a:off x="0" y="0"/>
            <a:ext cx="5327650" cy="2749362"/>
            <a:chOff x="0" y="0"/>
            <a:chExt cx="5327650" cy="2749362"/>
          </a:xfrm>
        </p:grpSpPr>
        <p:sp>
          <p:nvSpPr>
            <p:cNvPr id="2" name="正方形/長方形 1"/>
            <p:cNvSpPr/>
            <p:nvPr/>
          </p:nvSpPr>
          <p:spPr>
            <a:xfrm>
              <a:off x="0" y="0"/>
              <a:ext cx="5327650" cy="2580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9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381232DA-EE63-44DD-A08F-7026FB656090}"/>
                </a:ext>
              </a:extLst>
            </p:cNvPr>
            <p:cNvSpPr/>
            <p:nvPr/>
          </p:nvSpPr>
          <p:spPr>
            <a:xfrm>
              <a:off x="0" y="2133600"/>
              <a:ext cx="5327650" cy="4470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533D3C6A-81D1-493C-A0EA-D995C1C414D4}"/>
                </a:ext>
              </a:extLst>
            </p:cNvPr>
            <p:cNvSpPr/>
            <p:nvPr/>
          </p:nvSpPr>
          <p:spPr>
            <a:xfrm>
              <a:off x="0" y="2580640"/>
              <a:ext cx="5327650" cy="168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1487A64-857E-4D9E-8A83-24D39274516F}"/>
              </a:ext>
            </a:extLst>
          </p:cNvPr>
          <p:cNvSpPr txBox="1"/>
          <p:nvPr/>
        </p:nvSpPr>
        <p:spPr>
          <a:xfrm>
            <a:off x="1285747" y="551806"/>
            <a:ext cx="2749471" cy="727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000" b="1" spc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文字を記入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B45C2B-6D27-4D24-BABD-476B4624F81F}"/>
              </a:ext>
            </a:extLst>
          </p:cNvPr>
          <p:cNvSpPr txBox="1"/>
          <p:nvPr/>
        </p:nvSpPr>
        <p:spPr>
          <a:xfrm>
            <a:off x="1278867" y="7205504"/>
            <a:ext cx="27632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未来を拓ける、オフィスがいい。</a:t>
            </a:r>
            <a:endParaRPr kumimoji="1" lang="ja-JP" altLang="en-US" sz="1000" b="1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393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84C7850-2982-4CE7-8663-BE20407B15FA}"/>
              </a:ext>
            </a:extLst>
          </p:cNvPr>
          <p:cNvGrpSpPr/>
          <p:nvPr/>
        </p:nvGrpSpPr>
        <p:grpSpPr>
          <a:xfrm>
            <a:off x="0" y="0"/>
            <a:ext cx="5327650" cy="2749362"/>
            <a:chOff x="0" y="0"/>
            <a:chExt cx="5327650" cy="2749362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C5AE627-A997-4D04-A1E1-E5338D416E3D}"/>
                </a:ext>
              </a:extLst>
            </p:cNvPr>
            <p:cNvSpPr/>
            <p:nvPr/>
          </p:nvSpPr>
          <p:spPr>
            <a:xfrm>
              <a:off x="0" y="0"/>
              <a:ext cx="5327650" cy="2580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9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6431A03B-0A87-4119-B3C5-5D4E023F23ED}"/>
                </a:ext>
              </a:extLst>
            </p:cNvPr>
            <p:cNvSpPr/>
            <p:nvPr/>
          </p:nvSpPr>
          <p:spPr>
            <a:xfrm>
              <a:off x="0" y="2133600"/>
              <a:ext cx="5327650" cy="4470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53E7B9A-FE9A-4645-AB49-33B83EEE0CCD}"/>
                </a:ext>
              </a:extLst>
            </p:cNvPr>
            <p:cNvSpPr/>
            <p:nvPr/>
          </p:nvSpPr>
          <p:spPr>
            <a:xfrm>
              <a:off x="0" y="2580640"/>
              <a:ext cx="5327650" cy="168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D7E29A97-0F07-4AC5-B55E-581D51BCD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214593"/>
              </p:ext>
            </p:extLst>
          </p:nvPr>
        </p:nvGraphicFramePr>
        <p:xfrm>
          <a:off x="0" y="2901953"/>
          <a:ext cx="5327650" cy="4131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1487A64-857E-4D9E-8A83-24D39274516F}"/>
              </a:ext>
            </a:extLst>
          </p:cNvPr>
          <p:cNvSpPr txBox="1"/>
          <p:nvPr/>
        </p:nvSpPr>
        <p:spPr>
          <a:xfrm>
            <a:off x="1029265" y="551806"/>
            <a:ext cx="3262432" cy="1419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000" b="1" spc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ソーシャル</a:t>
            </a:r>
            <a:endParaRPr kumimoji="1" lang="en-US" altLang="ja-JP" sz="3000" b="1" spc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000" b="1" spc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ディスタンス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E1748B-8FAB-46EE-B250-FFDCE619F3BF}"/>
              </a:ext>
            </a:extLst>
          </p:cNvPr>
          <p:cNvSpPr txBox="1"/>
          <p:nvPr/>
        </p:nvSpPr>
        <p:spPr>
          <a:xfrm>
            <a:off x="1282210" y="7183094"/>
            <a:ext cx="27632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未来を拓ける、オフィスがいい。</a:t>
            </a:r>
            <a:endParaRPr kumimoji="1" lang="ja-JP" altLang="en-US" sz="1000" b="1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27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1119</TotalTime>
  <Words>21</Words>
  <Application>Microsoft Office PowerPoint</Application>
  <PresentationFormat>ユーザー設定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游明朝 Demibold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　健二郎 (712578)</dc:creator>
  <cp:lastModifiedBy>s-nawata</cp:lastModifiedBy>
  <cp:revision>67</cp:revision>
  <cp:lastPrinted>2020-09-04T06:57:24Z</cp:lastPrinted>
  <dcterms:created xsi:type="dcterms:W3CDTF">2020-06-17T05:05:14Z</dcterms:created>
  <dcterms:modified xsi:type="dcterms:W3CDTF">2020-09-04T06:57:28Z</dcterms:modified>
</cp:coreProperties>
</file>